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70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739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21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75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58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41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59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34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57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85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371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0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3F818-6463-49C6-90D4-66640ADACF9C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28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cratch.mit.edu/projects/143699447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>EDUC2323 Computer Programming as a Tool for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76600"/>
            <a:ext cx="6400800" cy="2544688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3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dirty="0"/>
              <a:t>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57192"/>
          </a:xfrm>
        </p:spPr>
        <p:txBody>
          <a:bodyPr>
            <a:normAutofit/>
          </a:bodyPr>
          <a:lstStyle/>
          <a:p>
            <a:r>
              <a:rPr lang="en-GB" sz="2200" dirty="0"/>
              <a:t>Introducing sprite cloning</a:t>
            </a:r>
          </a:p>
          <a:p>
            <a:pPr lvl="1"/>
            <a:r>
              <a:rPr lang="en-GB" sz="2200" dirty="0"/>
              <a:t>And elements of object oriented programming</a:t>
            </a:r>
          </a:p>
          <a:p>
            <a:r>
              <a:rPr lang="en-GB" sz="2200" dirty="0"/>
              <a:t>A final challenge – analysing Whack-a-mole</a:t>
            </a:r>
          </a:p>
          <a:p>
            <a:r>
              <a:rPr lang="en-GB" sz="2200" dirty="0"/>
              <a:t>And then… Individual work on projects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905799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8EDC0-E3F9-4077-A30F-8E0A9DA5C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DADB3-D0BA-45ED-9FCB-123BF34DA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65FE67-0397-4ED3-A97A-FA4ADC66E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828" y="731837"/>
            <a:ext cx="7668344" cy="578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564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/>
          </a:bodyPr>
          <a:lstStyle/>
          <a:p>
            <a:r>
              <a:rPr lang="en-GB" sz="2800" b="1" dirty="0"/>
              <a:t>Cloning sprites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964488" cy="6480720"/>
          </a:xfrm>
        </p:spPr>
        <p:txBody>
          <a:bodyPr>
            <a:normAutofit/>
          </a:bodyPr>
          <a:lstStyle/>
          <a:p>
            <a:r>
              <a:rPr lang="en-US" sz="2200" dirty="0"/>
              <a:t>Offers us a simple introduction to the world of Object Orientated Programming (OOP):</a:t>
            </a:r>
          </a:p>
          <a:p>
            <a:pPr lvl="1"/>
            <a:r>
              <a:rPr lang="en-US" sz="2200" dirty="0"/>
              <a:t>Class: </a:t>
            </a:r>
            <a:r>
              <a:rPr lang="en-US" altLang="en-US" sz="2200" dirty="0"/>
              <a:t>collection of sprite </a:t>
            </a:r>
            <a:r>
              <a:rPr lang="en-US" altLang="en-US" sz="2200" i="1" dirty="0"/>
              <a:t>templates</a:t>
            </a:r>
            <a:r>
              <a:rPr lang="en-US" altLang="en-US" sz="2200" dirty="0"/>
              <a:t> (e.g. cat, balloon, ball)</a:t>
            </a:r>
            <a:endParaRPr lang="en-US" sz="2200" dirty="0"/>
          </a:p>
          <a:p>
            <a:pPr lvl="1"/>
            <a:r>
              <a:rPr lang="en-US" sz="2200" dirty="0"/>
              <a:t>Object: (a </a:t>
            </a:r>
            <a:r>
              <a:rPr lang="en-US" sz="2200" i="1" dirty="0"/>
              <a:t>particular</a:t>
            </a:r>
            <a:r>
              <a:rPr lang="en-US" sz="2200" dirty="0"/>
              <a:t> sprite I’ve set up in a particular way, e.g. certain looks, scripts </a:t>
            </a:r>
            <a:r>
              <a:rPr lang="en-US" sz="2200" dirty="0" err="1"/>
              <a:t>etc</a:t>
            </a:r>
            <a:r>
              <a:rPr lang="en-US" sz="2200" dirty="0"/>
              <a:t> – called ‘properties’) – also called a ‘parent’ sprite</a:t>
            </a:r>
          </a:p>
          <a:p>
            <a:pPr lvl="1"/>
            <a:r>
              <a:rPr lang="en-US" sz="2200" dirty="0"/>
              <a:t>Instance: each individual clone of my sprite object –also called ‘child’ sprites</a:t>
            </a:r>
          </a:p>
          <a:p>
            <a:r>
              <a:rPr lang="en-US" sz="2200" dirty="0"/>
              <a:t>Clones ‘inherit’ the scripts, costumes, sounds and properties of the parent sprite, but can be modified separately once created</a:t>
            </a:r>
          </a:p>
          <a:p>
            <a:r>
              <a:rPr lang="en-US" sz="2200" dirty="0"/>
              <a:t>Cloning allows us to make copies of sprites </a:t>
            </a:r>
            <a:r>
              <a:rPr lang="en-US" sz="2200" i="1" dirty="0"/>
              <a:t>while</a:t>
            </a:r>
            <a:r>
              <a:rPr lang="en-US" sz="2200" dirty="0"/>
              <a:t> a program is running.</a:t>
            </a:r>
          </a:p>
          <a:p>
            <a:pPr lvl="1"/>
            <a:r>
              <a:rPr lang="en-US" sz="2200" dirty="0"/>
              <a:t>A very powerful technique for projects where you need lots of the same type of object (stars, bricks, planets, bubbles) , all behaving in the same way</a:t>
            </a:r>
          </a:p>
        </p:txBody>
      </p:sp>
    </p:spTree>
    <p:extLst>
      <p:ext uri="{BB962C8B-B14F-4D97-AF65-F5344CB8AC3E}">
        <p14:creationId xmlns:p14="http://schemas.microsoft.com/office/powerpoint/2010/main" val="247622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356992"/>
            <a:ext cx="3009055" cy="279412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60769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1403648" y="188640"/>
            <a:ext cx="1296144" cy="432048"/>
          </a:xfrm>
          <a:prstGeom prst="wedgeRectCallout">
            <a:avLst>
              <a:gd name="adj1" fmla="val 224372"/>
              <a:gd name="adj2" fmla="val 2186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>
                <a:solidFill>
                  <a:schemeClr val="tx1"/>
                </a:solidFill>
              </a:rPr>
              <a:t>Class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1403648" y="2924944"/>
            <a:ext cx="1296144" cy="432048"/>
          </a:xfrm>
          <a:prstGeom prst="wedgeRectCallout">
            <a:avLst>
              <a:gd name="adj1" fmla="val 154509"/>
              <a:gd name="adj2" fmla="val 1303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>
                <a:solidFill>
                  <a:schemeClr val="tx1"/>
                </a:solidFill>
              </a:rPr>
              <a:t>Object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539552" y="4149080"/>
            <a:ext cx="1296144" cy="432048"/>
          </a:xfrm>
          <a:prstGeom prst="wedgeRectCallout">
            <a:avLst>
              <a:gd name="adj1" fmla="val 154509"/>
              <a:gd name="adj2" fmla="val 1303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>
                <a:solidFill>
                  <a:schemeClr val="tx1"/>
                </a:solidFill>
              </a:rPr>
              <a:t>Instances</a:t>
            </a:r>
          </a:p>
        </p:txBody>
      </p:sp>
    </p:spTree>
    <p:extLst>
      <p:ext uri="{BB962C8B-B14F-4D97-AF65-F5344CB8AC3E}">
        <p14:creationId xmlns:p14="http://schemas.microsoft.com/office/powerpoint/2010/main" val="1221447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GB" sz="2800" b="1" dirty="0"/>
              <a:t>A final challenge…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3816424" cy="5733256"/>
          </a:xfrm>
        </p:spPr>
        <p:txBody>
          <a:bodyPr>
            <a:normAutofit lnSpcReduction="10000"/>
          </a:bodyPr>
          <a:lstStyle/>
          <a:p>
            <a:r>
              <a:rPr lang="en-GB" sz="2200" dirty="0"/>
              <a:t>Check out this simple version of Whack-a-mole:</a:t>
            </a:r>
          </a:p>
          <a:p>
            <a:pPr lvl="1"/>
            <a:r>
              <a:rPr lang="en-GB" sz="1800" dirty="0">
                <a:hlinkClick r:id="rId2"/>
              </a:rPr>
              <a:t>https://scratch.mit.edu/projects/143699447/</a:t>
            </a:r>
            <a:endParaRPr lang="en-GB" sz="1800" dirty="0"/>
          </a:p>
          <a:p>
            <a:r>
              <a:rPr lang="en-GB" sz="2200" dirty="0"/>
              <a:t>Grab a hard copy sheet of questions (or an electronic copy from Blackboard.</a:t>
            </a:r>
          </a:p>
          <a:p>
            <a:r>
              <a:rPr lang="en-GB" sz="2200" dirty="0"/>
              <a:t>Work through these questions in as much detail as you can, checking the sprites, scripts and costumes in the project carefully.</a:t>
            </a:r>
          </a:p>
          <a:p>
            <a:r>
              <a:rPr lang="en-GB" sz="2200" dirty="0"/>
              <a:t>Answering these questions accurately and in detail will confirm your understanding of lots of Scratch concepts and techniques from recent sessions…	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7551">
            <a:off x="5315725" y="1640553"/>
            <a:ext cx="2799596" cy="380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0882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276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EDUC2323 Computer Programming as a Tool for Learning</vt:lpstr>
      <vt:lpstr>Plan</vt:lpstr>
      <vt:lpstr>PowerPoint Presentation</vt:lpstr>
      <vt:lpstr>Cloning sprites</vt:lpstr>
      <vt:lpstr>PowerPoint Presentation</vt:lpstr>
      <vt:lpstr>A final challenge…</vt:lpstr>
    </vt:vector>
  </TitlesOfParts>
  <Company>De Montfort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Matthew Dean</cp:lastModifiedBy>
  <cp:revision>30</cp:revision>
  <dcterms:created xsi:type="dcterms:W3CDTF">2017-02-02T11:45:55Z</dcterms:created>
  <dcterms:modified xsi:type="dcterms:W3CDTF">2020-10-23T10:49:58Z</dcterms:modified>
</cp:coreProperties>
</file>